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7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24" d="100"/>
          <a:sy n="124" d="100"/>
        </p:scale>
        <p:origin x="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A3E1B-7002-A10A-9271-8714E97AE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C82D7-8815-C566-DA5D-7845E9746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E6B00-0FBD-08EC-BF6A-9109619B4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B62FF-2733-CAC0-E22E-817E57528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59A70-D5EF-4F2E-D5F8-DDEB01334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52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1E7BB-52E4-EF66-9999-AAC321069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CE1308-8011-A072-BCA6-E415BD1ED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3A089-97C3-A021-EDF9-E8FB93915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08D02-0AB2-E88B-B20E-F57551276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608EE-14DA-5873-0C4D-FE9C0F5FE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87F574-B65A-8638-83EC-C9A3999EA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5F770C-750D-F9BE-15F7-607B60F0C9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84608-80E2-B43A-BD74-2E7A50128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A5DA0-C7B8-5DBE-F0E1-F6ECDA0CD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6C1B3-8D32-B1B4-8B07-03987B1E4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7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7FF50-F39A-F83D-FB20-7DB902BCB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2DD01-9537-6920-330D-8EC23A438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5EECD-8BA9-3763-4CC7-EA298F3C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4BCD4-7226-7381-EAB5-3C391086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BC0DA-10B2-3029-C097-14ED945F2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99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07FE3-6262-7FCE-5AD5-9E884CFAD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8FC8F-E91F-8012-33BC-48C9E8ED7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76897-051E-F8C3-6CB2-87670854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97B13-AC04-0CB0-D9A0-C2BD2AB19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C2837-4FC0-0A64-3DCD-BF6033022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7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EEB2-6B7C-D488-E7EE-F81206FE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A4F54-B5BD-E14B-F85F-A74AC5ABF3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7CC4E-E7F1-32E5-0579-316F501C1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B21ED1-72E8-14A0-F06B-92DE53296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D4F3E-B7BC-9449-7653-3A19163D6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1F4D15-8AD3-4F85-BEBF-FAB686A80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8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E1429-6EA9-B4C9-3A71-A7B0E8C2E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B0138-6435-BBB0-AF4E-5465875BC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E5B791-8D6E-DE67-8CCF-2993C8357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ECFC7A-2A98-977E-D9B9-0CDED7F00B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C77F91-D647-26F1-672B-001D6BBFD1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C57213-8EBA-1C3C-017D-A6C3A6F8C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6525CD-FA08-3D55-18E9-810D3CD5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E465F9-03AE-ACB7-845C-8CD6A392A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1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ACA89-9454-08D7-1AFD-C5F1737E0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BC853-F44C-3A2B-DE70-8837F9C6C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15B150-5567-CFA8-CF6F-B4DA09B1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41A651-99DA-5DED-8343-5B57DF00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27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6852D-8A28-4DAA-4634-5D1511C33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E2136E-6C50-9A90-E173-ABE086EEA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C4CC1F-C234-F54F-8AAD-C461F00EF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1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D32B9-5B2D-8BDD-D129-619C93107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F4774-6B26-9BBA-764D-4B32D9CEB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C3BC5A-82C0-6173-8B83-C02439160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D768D-2939-D593-C1E7-43BEF0A37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099915-F104-9F65-B198-4D2F14A69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B5EA0-BCB3-51F8-DC0E-6C031777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25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1C059-508D-774C-7295-53B75ABC0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96AD2F-2F1B-EF6C-5B59-0082D9D3C4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9DFC1E-6823-B6B0-BACA-ED52EF1DB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D4A74-C3F0-6707-E8FF-EE7DA698B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08A63E-1A79-3BC1-EB47-271DE2D33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DA638-9B44-F06A-F331-94F0139BB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8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B19491-7FD3-7386-51BD-5015C01C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D1E0C-406E-6324-D6F1-7A2EA5E7C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68BB0-155B-7C83-028A-C79C5F0C7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29D1A-4ED4-2C40-8F17-2BC2A4A4AE56}" type="datetimeFigureOut">
              <a:rPr lang="en-US" smtClean="0"/>
              <a:t>6/21/23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E8DB1-2E59-3D9D-A94E-D6B6310B61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CE781-B0B1-9A30-771B-EAB599773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10805-D3ED-8B4B-8D13-26F7A9191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7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B3A05-A244-9E4F-826E-88D332CC6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6136"/>
            <a:ext cx="12191999" cy="1325563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Revenue Replacement Compliance: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Exempt from Some UG Provisions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E442F-CE99-F84C-BF40-6140407DA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B83FC4C-6D08-CF4F-928A-0819A5C1AD7A}"/>
              </a:ext>
            </a:extLst>
          </p:cNvPr>
          <p:cNvGraphicFramePr>
            <a:graphicFrameLocks/>
          </p:cNvGraphicFramePr>
          <p:nvPr/>
        </p:nvGraphicFramePr>
        <p:xfrm>
          <a:off x="0" y="1341699"/>
          <a:ext cx="12192000" cy="498118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46130885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355554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96405590"/>
                    </a:ext>
                  </a:extLst>
                </a:gridCol>
              </a:tblGrid>
              <a:tr h="3787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Award 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Prohibited Expenditures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Uniform Guidance (UG)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893364"/>
                  </a:ext>
                </a:extLst>
              </a:tr>
              <a:tr h="433936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All funds obligated by December 31, 2024 &amp; fully expended by December 31, 2026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Reporting requirements</a:t>
                      </a:r>
                    </a:p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600" dirty="0"/>
                        <a:t>Project &amp; Expenditure reports (quarterly or yearly, depending on size) – </a:t>
                      </a:r>
                      <a:r>
                        <a:rPr lang="en-US" sz="1600" strike="sngStrike" dirty="0"/>
                        <a:t>Document data elements for certain ECs</a:t>
                      </a:r>
                    </a:p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600" dirty="0"/>
                        <a:t>Performance Plan reports (for largest units only)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Civil rights compliance / nondiscrimination policy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Compliance with </a:t>
                      </a:r>
                      <a:r>
                        <a:rPr lang="en-US" sz="1600" strike="sngStrike" dirty="0"/>
                        <a:t>all applicable </a:t>
                      </a:r>
                      <a:r>
                        <a:rPr lang="en-US" sz="1600" strike="noStrike" dirty="0"/>
                        <a:t> </a:t>
                      </a:r>
                      <a:r>
                        <a:rPr lang="en-US" sz="1600" strike="noStrike" dirty="0">
                          <a:solidFill>
                            <a:srgbClr val="FF0000"/>
                          </a:solidFill>
                        </a:rPr>
                        <a:t>some</a:t>
                      </a:r>
                      <a:r>
                        <a:rPr lang="en-US" sz="1600" strike="noStrike" dirty="0"/>
                        <a:t> U</a:t>
                      </a:r>
                      <a:r>
                        <a:rPr lang="en-US" sz="1600" dirty="0"/>
                        <a:t>niform Guidance provisions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Records retention policy with retention for at least 5 years after award term ends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Special audit requirements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/>
                        <a:t>Other federal laws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800" dirty="0"/>
                        <a:t>NO: Pension fund contributions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800" dirty="0"/>
                        <a:t>NO: Borrowing money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800" dirty="0"/>
                        <a:t>NO: Financial reserves / rainy day fund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800" dirty="0"/>
                        <a:t>NO: Settlement/judgement/consent decree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800" dirty="0"/>
                        <a:t>NO: Undermines or discourages compliance with CDC guidelines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800" dirty="0"/>
                        <a:t>NO: Violates conflict of interest provisions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800" dirty="0"/>
                        <a:t>NO: Violates state law or other federal laws and regulations, including applicable Uniform Guidance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6675" lvl="1" indent="0"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General Financial Management</a:t>
                      </a:r>
                    </a:p>
                    <a:p>
                      <a:pPr marL="66675" lvl="1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Internal Controls </a:t>
                      </a:r>
                    </a:p>
                    <a:p>
                      <a:pPr marL="66675" lvl="1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Eligible Projects Determination &amp; Documentation Policy</a:t>
                      </a:r>
                    </a:p>
                    <a:p>
                      <a:pPr marL="66675" lvl="1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Cost Principles/Allowable Costs Policy  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(limited review)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  <a:p>
                      <a:pPr marL="66675" lvl="1" indent="0">
                        <a:lnSpc>
                          <a:spcPct val="12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  <a:p>
                      <a:pPr marL="66675" lvl="1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marL="66675" lvl="1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66675" lvl="1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800" b="0" strike="sngStrike" dirty="0">
                          <a:solidFill>
                            <a:schemeClr val="tx1"/>
                          </a:solidFill>
                        </a:rPr>
                        <a:t>Procurement, Suspension, &amp; Debarment Policy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66675" lvl="1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800" b="0" strike="sngStrike" dirty="0">
                          <a:solidFill>
                            <a:schemeClr val="tx1"/>
                          </a:solidFill>
                        </a:rPr>
                        <a:t>Subaward Policy </a:t>
                      </a:r>
                    </a:p>
                    <a:p>
                      <a:pPr marL="66675" lvl="1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800" b="0" strike="sngStrike" dirty="0">
                          <a:solidFill>
                            <a:schemeClr val="tx1"/>
                          </a:solidFill>
                        </a:rPr>
                        <a:t>Program Income Policy </a:t>
                      </a:r>
                    </a:p>
                    <a:p>
                      <a:pPr marL="66675" lvl="1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800" b="0" strike="sngStrike" dirty="0">
                          <a:solidFill>
                            <a:schemeClr val="tx1"/>
                          </a:solidFill>
                        </a:rPr>
                        <a:t>Property Management Policy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66675" lvl="1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endParaRPr lang="en-US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498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3414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Macintosh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Revenue Replacement Compliance:  Exempt from Some UG Provisions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Revenue Replacement Compliance:  Exempt from Some UG Provisions</dc:title>
  <dc:creator>Millonzi, Kara Anne</dc:creator>
  <cp:lastModifiedBy>Millonzi, Kara Anne</cp:lastModifiedBy>
  <cp:revision>1</cp:revision>
  <dcterms:created xsi:type="dcterms:W3CDTF">2023-06-21T16:16:40Z</dcterms:created>
  <dcterms:modified xsi:type="dcterms:W3CDTF">2023-06-21T16:16:57Z</dcterms:modified>
</cp:coreProperties>
</file>